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3" autoAdjust="0"/>
    <p:restoredTop sz="94660"/>
  </p:normalViewPr>
  <p:slideViewPr>
    <p:cSldViewPr snapToGrid="0">
      <p:cViewPr>
        <p:scale>
          <a:sx n="66" d="100"/>
          <a:sy n="66" d="100"/>
        </p:scale>
        <p:origin x="1701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DA201-90BC-CD14-B6EE-896BC8F1C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64DA45F-6CE2-4D5F-8B60-B7892188F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C10BB17-5E04-FA0C-BA49-206484D1B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92065B-240F-AAE1-A5FC-491CC16FE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7A7518-9A79-BD42-F87B-469A84205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27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253F8-F1D0-7626-4F60-B165873F5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286CF5-A066-9EE0-CC89-979DF2BF5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0D26646-722B-1245-B315-436348E9A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A3F37B-E26F-08EE-3104-A2E463F1A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081C7F0-562C-A974-AB66-15E655E7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59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7E8F0285-2C10-17D9-8726-AEFC3A33B1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40484C2-BEA7-8549-1A34-16BCA22D9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3E0255-807C-CB1C-95AF-CB815FB3D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7FAC02-A00D-06E0-8B2A-2004D82B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676254-58C0-4EF7-86B3-55B0C1566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44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C8EE81-8C74-113D-5A23-347B33A6C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9A041A7-04FF-8B31-2E36-38510570C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8E38D2-997D-727B-EDFC-00696289E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7C0B7E-E790-E0FB-3BCF-494FB3CD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8687B8-EF04-CF8E-AA50-C5E9C1B24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282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210FB-541F-43E1-0DE9-3CCCA32C6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BCB9F43-1EB6-F237-DE75-1F4657E0F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3011197-7A41-4A1E-CAAD-015269CF3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78EC9F-23CA-093B-4F20-D74895ACE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165622F-D2E6-B776-29D0-B1791453A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8496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39D043-8219-EDCB-4E37-D0599C85C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3E94EE1-9850-2C78-6CF1-E24DBEE86A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4368E6D-CCF3-CC49-3C69-531727F2BF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3A22D0-4B29-DE32-5142-BC6BC7C48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1BDF033-9774-CECF-69D8-A4BCD794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8E9AA88-CDF6-BD56-610B-989570C38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0794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92A2CF-69BC-7BBC-603F-1F6547CDB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AC0E43E-3BEA-2710-E7BE-41EA789C16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65FB9A-6CF4-81F2-57EE-A0FBD0E4B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A055D3-AA88-C7A0-1D11-519408CE08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B9E04D8-13EF-6BCE-A24D-090929009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FE305571-5A05-D8F9-6066-804846228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392A697-C2EA-DC06-E0FD-1889AD55D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29800F-F587-420F-C63D-4AC5A2F9F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419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A8AF4-4B33-2B97-8400-D8A1230FD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0BAAA94-3F6E-B50F-2DFE-9138F5D7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0A40C3-D5A7-33B9-E992-83C9BC84F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5B4E76-D1CB-2A41-2263-52D8785C4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27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2047BDB-EACF-1BF3-0495-3322CE608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E0C3245-DD00-D5E2-09BA-ADB277A9F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6405112-C6E8-03A5-EBE1-3120C80A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529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EAC3E8-A6F0-58C9-8E78-9CC52E0D0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C3D7EC-87BF-4D61-9900-DAAC911C6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23B3E8-0B50-627C-0F65-7FD802145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7E6AD0-C82A-B633-3F81-BDD3267C5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78A34BF-1C21-ADC9-EED4-456B84273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417B48C-03F9-C129-C841-B2BB2B5B3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54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7003D-DF52-4697-6F31-23E8A0391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24358B4-5E3B-D6CA-9FE5-D2131BD11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F3CD1DB-0841-2C2F-77C5-07843318D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98C9BBF-3058-73E0-F217-A0B159A60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B9425C-18F2-86EB-459C-AE3AB65B8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723372-772C-9E21-81A8-A7F517C82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485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69961C1-A985-9112-5773-A5E85B23D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4AB6F7-6029-3F6E-AC36-76EACB652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AB1B34-65BC-DA4D-AFFF-06FEBBEE0D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BC70C-9C04-497F-A220-46E6A7938BC0}" type="datetimeFigureOut">
              <a:rPr lang="de-DE" smtClean="0"/>
              <a:t>30.11.2023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779618-4D12-84B0-5942-77D4A855F4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ADF7F0-1F7D-23E2-1C02-B0DCBCD88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72B3-20BA-4AAD-B181-82055E532C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4542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AC094C8-A911-0CAE-1798-0B9B5C3474C8}"/>
              </a:ext>
            </a:extLst>
          </p:cNvPr>
          <p:cNvSpPr txBox="1"/>
          <p:nvPr/>
        </p:nvSpPr>
        <p:spPr>
          <a:xfrm>
            <a:off x="1426400" y="2430049"/>
            <a:ext cx="9884601" cy="21698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Britische Forscher haben eine Formel entwickelt, mit der du dein aktuelles Glück berechnen kannst</a:t>
            </a:r>
          </a:p>
          <a:p>
            <a:pPr algn="ctr"/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ctr"/>
            <a:r>
              <a:rPr lang="de-DE" sz="4500" b="0" i="0" dirty="0">
                <a:solidFill>
                  <a:srgbClr val="374151"/>
                </a:solidFill>
                <a:effectLst/>
                <a:latin typeface="Söhne"/>
              </a:rPr>
              <a:t>P + (5 x E) + (3 x H)</a:t>
            </a:r>
          </a:p>
          <a:p>
            <a:pPr algn="ctr"/>
            <a:endParaRPr lang="de-DE" dirty="0">
              <a:solidFill>
                <a:srgbClr val="374151"/>
              </a:solidFill>
              <a:latin typeface="Söhne"/>
            </a:endParaRPr>
          </a:p>
          <a:p>
            <a:pPr algn="ctr"/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ctr"/>
            <a:r>
              <a:rPr lang="de-DE" b="1" i="0" dirty="0">
                <a:solidFill>
                  <a:srgbClr val="374151"/>
                </a:solidFill>
                <a:effectLst/>
                <a:latin typeface="Söhne"/>
              </a:rPr>
              <a:t>Was bedeutet das?</a:t>
            </a: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 Jeder Buchstabe steht für einen wichtigen Aspekt deines Lebens.</a:t>
            </a:r>
          </a:p>
        </p:txBody>
      </p:sp>
    </p:spTree>
    <p:extLst>
      <p:ext uri="{BB962C8B-B14F-4D97-AF65-F5344CB8AC3E}">
        <p14:creationId xmlns:p14="http://schemas.microsoft.com/office/powerpoint/2010/main" val="1873077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2AC094C8-A911-0CAE-1798-0B9B5C3474C8}"/>
              </a:ext>
            </a:extLst>
          </p:cNvPr>
          <p:cNvSpPr txBox="1"/>
          <p:nvPr/>
        </p:nvSpPr>
        <p:spPr>
          <a:xfrm>
            <a:off x="1947824" y="1696252"/>
            <a:ext cx="9884601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1" i="0" dirty="0">
                <a:solidFill>
                  <a:srgbClr val="374151"/>
                </a:solidFill>
                <a:effectLst/>
                <a:latin typeface="Söhne"/>
              </a:rPr>
              <a:t>P = Persönliche Eigenschaften</a:t>
            </a: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Bist du extrovertiert, energiegeladen und flexibel?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Hast du eine positive Lebenseinstellung und Kontrolle über dein Leben?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de-DE" b="1" i="0" dirty="0">
                <a:solidFill>
                  <a:srgbClr val="374151"/>
                </a:solidFill>
                <a:effectLst/>
                <a:latin typeface="Söhne"/>
              </a:rPr>
              <a:t>E = Existenz</a:t>
            </a: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Gesundheit, Freundschaften, Finanzen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dirty="0">
              <a:solidFill>
                <a:srgbClr val="374151"/>
              </a:solidFill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de-DE" b="1" i="0" dirty="0">
                <a:solidFill>
                  <a:srgbClr val="374151"/>
                </a:solidFill>
                <a:effectLst/>
                <a:latin typeface="Söhne"/>
              </a:rPr>
              <a:t>H = Höhere Ziele</a:t>
            </a: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Selbstbewusstsein, Erwartungen, Unterstützung durch nahestehende Personen</a:t>
            </a:r>
          </a:p>
        </p:txBody>
      </p:sp>
    </p:spTree>
    <p:extLst>
      <p:ext uri="{BB962C8B-B14F-4D97-AF65-F5344CB8AC3E}">
        <p14:creationId xmlns:p14="http://schemas.microsoft.com/office/powerpoint/2010/main" val="1458871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9F9BEA6-0693-0866-CF7A-694FEFC3D2C5}"/>
              </a:ext>
            </a:extLst>
          </p:cNvPr>
          <p:cNvSpPr txBox="1"/>
          <p:nvPr/>
        </p:nvSpPr>
        <p:spPr>
          <a:xfrm>
            <a:off x="2134007" y="1392322"/>
            <a:ext cx="813095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1" dirty="0">
                <a:solidFill>
                  <a:srgbClr val="374151"/>
                </a:solidFill>
                <a:latin typeface="Söhne"/>
              </a:rPr>
              <a:t>         </a:t>
            </a:r>
            <a:r>
              <a:rPr lang="de-DE" b="1" i="0" dirty="0">
                <a:solidFill>
                  <a:srgbClr val="374151"/>
                </a:solidFill>
                <a:effectLst/>
                <a:latin typeface="Söhne"/>
              </a:rPr>
              <a:t>Berechne P (Persönliche Eigenschaften):</a:t>
            </a: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Bist du extrovertiert, voller Energie und flexibel? (1-10)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Hast du eine positive Lebenseinstellung, erholst dich schnell von Rückschlägen und hast die Kontrolle über dein Leben? (1-10)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 algn="l"/>
            <a:r>
              <a:rPr lang="de-DE" i="1" dirty="0">
                <a:solidFill>
                  <a:srgbClr val="374151"/>
                </a:solidFill>
                <a:effectLst/>
                <a:latin typeface="Söhne"/>
              </a:rPr>
              <a:t>Addiere die Antworten für P.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de-DE" b="1" i="0" dirty="0">
                <a:solidFill>
                  <a:srgbClr val="374151"/>
                </a:solidFill>
                <a:effectLst/>
                <a:latin typeface="Söhne"/>
              </a:rPr>
              <a:t>Berechne E (Existenz):</a:t>
            </a: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 Sind deine Grundbedürfnisse (Gesundheit, Finanzen, Gemeinschaftssinn) erfüllt? (1-10)</a:t>
            </a:r>
            <a:endParaRPr lang="de-DE" dirty="0">
              <a:solidFill>
                <a:srgbClr val="374151"/>
              </a:solidFill>
              <a:latin typeface="Söhne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e-DE" b="1" i="0" dirty="0">
              <a:solidFill>
                <a:srgbClr val="374151"/>
              </a:solidFill>
              <a:effectLst/>
              <a:latin typeface="Söhne"/>
            </a:endParaRPr>
          </a:p>
          <a:p>
            <a:pPr lvl="1"/>
            <a:r>
              <a:rPr lang="de-DE" b="1" i="0" dirty="0">
                <a:effectLst/>
                <a:latin typeface="Söhne"/>
              </a:rPr>
              <a:t>Berechne H (Höhere Ziele):</a:t>
            </a: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 Hast du Unterstützung von Menschen, die dir nahe sind?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374151"/>
                </a:solidFill>
                <a:latin typeface="Söhne"/>
              </a:rPr>
              <a:t> </a:t>
            </a:r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Gefällt dir, was du tust? Sind deine Erwartungen erfüllt? (1-10)</a:t>
            </a:r>
          </a:p>
          <a:p>
            <a:pPr lvl="1"/>
            <a:r>
              <a:rPr lang="de-DE" i="1" dirty="0">
                <a:solidFill>
                  <a:srgbClr val="374151"/>
                </a:solidFill>
                <a:effectLst/>
                <a:latin typeface="Söhne"/>
              </a:rPr>
              <a:t>Addiere die Antworten für H.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</p:txBody>
      </p:sp>
    </p:spTree>
    <p:extLst>
      <p:ext uri="{BB962C8B-B14F-4D97-AF65-F5344CB8AC3E}">
        <p14:creationId xmlns:p14="http://schemas.microsoft.com/office/powerpoint/2010/main" val="4225401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09F9BEA6-0693-0866-CF7A-694FEFC3D2C5}"/>
              </a:ext>
            </a:extLst>
          </p:cNvPr>
          <p:cNvSpPr txBox="1"/>
          <p:nvPr/>
        </p:nvSpPr>
        <p:spPr>
          <a:xfrm>
            <a:off x="2134007" y="1392322"/>
            <a:ext cx="8130957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 algn="l"/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Setze deine Werte in die Formel ein: P + (5 x E) + (3 x H)</a:t>
            </a:r>
          </a:p>
          <a:p>
            <a:pPr lvl="1" algn="l"/>
            <a:endParaRPr lang="de-DE" dirty="0">
              <a:solidFill>
                <a:srgbClr val="374151"/>
              </a:solidFill>
              <a:latin typeface="Söhne"/>
            </a:endParaRPr>
          </a:p>
          <a:p>
            <a:pPr lvl="1" algn="l"/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lvl="1" algn="l"/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Beachte die Rechenregeln (Punkt- vor Strichrechnung)</a:t>
            </a:r>
          </a:p>
          <a:p>
            <a:pPr lvl="1" algn="l"/>
            <a:endParaRPr lang="de-DE" dirty="0">
              <a:solidFill>
                <a:srgbClr val="374151"/>
              </a:solidFill>
              <a:latin typeface="Söhne"/>
            </a:endParaRPr>
          </a:p>
          <a:p>
            <a:pPr lvl="1" algn="l"/>
            <a:endParaRPr lang="de-DE" b="0" i="0" dirty="0">
              <a:solidFill>
                <a:srgbClr val="374151"/>
              </a:solidFill>
              <a:effectLst/>
              <a:latin typeface="Söhne"/>
            </a:endParaRPr>
          </a:p>
          <a:p>
            <a:pPr algn="l"/>
            <a:r>
              <a:rPr lang="de-DE" b="1" i="0" dirty="0">
                <a:solidFill>
                  <a:srgbClr val="374151"/>
                </a:solidFill>
                <a:effectLst/>
                <a:latin typeface="Söhne"/>
              </a:rPr>
              <a:t>Ergebnis:</a:t>
            </a:r>
          </a:p>
          <a:p>
            <a:pPr lvl="1" algn="l"/>
            <a:endParaRPr lang="de-DE" b="1" dirty="0">
              <a:solidFill>
                <a:srgbClr val="374151"/>
              </a:solidFill>
              <a:latin typeface="Söhne"/>
            </a:endParaRPr>
          </a:p>
          <a:p>
            <a:pPr lvl="1" algn="l"/>
            <a:endParaRPr lang="de-DE" b="1" i="0" dirty="0">
              <a:solidFill>
                <a:srgbClr val="374151"/>
              </a:solidFill>
              <a:effectLst/>
              <a:latin typeface="Söhne"/>
            </a:endParaRPr>
          </a:p>
          <a:p>
            <a:pPr lvl="1" algn="l"/>
            <a:r>
              <a:rPr lang="de-DE" b="0" i="0" dirty="0">
                <a:solidFill>
                  <a:srgbClr val="374151"/>
                </a:solidFill>
                <a:effectLst/>
                <a:latin typeface="Söhne"/>
              </a:rPr>
              <a:t>Ein Wert von 100 bedeutet, du bist der glücklichste Mensch auf der Welt!</a:t>
            </a:r>
          </a:p>
        </p:txBody>
      </p:sp>
    </p:spTree>
    <p:extLst>
      <p:ext uri="{BB962C8B-B14F-4D97-AF65-F5344CB8AC3E}">
        <p14:creationId xmlns:p14="http://schemas.microsoft.com/office/powerpoint/2010/main" val="107142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Breitbild</PresentationFormat>
  <Paragraphs>41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Söhne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Maysenhölder, Fabian</dc:creator>
  <cp:lastModifiedBy>Maysenhölder, Fabian</cp:lastModifiedBy>
  <cp:revision>1</cp:revision>
  <dcterms:created xsi:type="dcterms:W3CDTF">2023-11-30T13:56:35Z</dcterms:created>
  <dcterms:modified xsi:type="dcterms:W3CDTF">2023-11-30T14:03:21Z</dcterms:modified>
</cp:coreProperties>
</file>