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03A1D4-8C7F-4488-BA97-892E69110FA7}" v="3" dt="2024-02-14T11:20:58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tes, Anna Maria" userId="3b759519-4aef-4472-91d8-7bd2c88d7b5c" providerId="ADAL" clId="{E703A1D4-8C7F-4488-BA97-892E69110FA7}"/>
    <pc:docChg chg="undo custSel modSld">
      <pc:chgData name="Baltes, Anna Maria" userId="3b759519-4aef-4472-91d8-7bd2c88d7b5c" providerId="ADAL" clId="{E703A1D4-8C7F-4488-BA97-892E69110FA7}" dt="2024-02-14T11:20:58.479" v="5"/>
      <pc:docMkLst>
        <pc:docMk/>
      </pc:docMkLst>
      <pc:sldChg chg="addSp delSp modSp mod">
        <pc:chgData name="Baltes, Anna Maria" userId="3b759519-4aef-4472-91d8-7bd2c88d7b5c" providerId="ADAL" clId="{E703A1D4-8C7F-4488-BA97-892E69110FA7}" dt="2024-02-14T11:20:58.479" v="5"/>
        <pc:sldMkLst>
          <pc:docMk/>
          <pc:sldMk cId="2284715821" sldId="256"/>
        </pc:sldMkLst>
        <pc:picChg chg="add del mod">
          <ac:chgData name="Baltes, Anna Maria" userId="3b759519-4aef-4472-91d8-7bd2c88d7b5c" providerId="ADAL" clId="{E703A1D4-8C7F-4488-BA97-892E69110FA7}" dt="2024-02-14T11:20:58.479" v="5"/>
          <ac:picMkLst>
            <pc:docMk/>
            <pc:sldMk cId="2284715821" sldId="256"/>
            <ac:picMk id="2" creationId="{8D652909-7FCC-7EA0-B2E0-505DE0D54986}"/>
          </ac:picMkLst>
        </pc:picChg>
        <pc:picChg chg="mod">
          <ac:chgData name="Baltes, Anna Maria" userId="3b759519-4aef-4472-91d8-7bd2c88d7b5c" providerId="ADAL" clId="{E703A1D4-8C7F-4488-BA97-892E69110FA7}" dt="2024-02-14T11:20:57.327" v="3" actId="14100"/>
          <ac:picMkLst>
            <pc:docMk/>
            <pc:sldMk cId="2284715821" sldId="256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74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18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2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040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279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27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2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42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09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50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37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5555A-AE1F-45FC-8E63-F1877DFBFD7B}" type="datetimeFigureOut">
              <a:rPr lang="de-DE" smtClean="0"/>
              <a:t>14.02.2024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E9738-7ECC-4949-863D-4F0D67357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013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71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291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2463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F65FA8355763E4C86C549F493D93A6F" ma:contentTypeVersion="10" ma:contentTypeDescription="Ein neues Dokument erstellen." ma:contentTypeScope="" ma:versionID="29f602127d05e674e853910b00fcc173">
  <xsd:schema xmlns:xsd="http://www.w3.org/2001/XMLSchema" xmlns:xs="http://www.w3.org/2001/XMLSchema" xmlns:p="http://schemas.microsoft.com/office/2006/metadata/properties" xmlns:ns2="cee70d29-7021-496e-aa7c-6a347e3aa521" targetNamespace="http://schemas.microsoft.com/office/2006/metadata/properties" ma:root="true" ma:fieldsID="2e7951e6c55f8f03b1f5077affb2dbea" ns2:_="">
    <xsd:import namespace="cee70d29-7021-496e-aa7c-6a347e3aa5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70d29-7021-496e-aa7c-6a347e3aa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4441179e-62a3-4f81-8330-82bcddce29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e70d29-7021-496e-aa7c-6a347e3aa52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163E2D-2013-4DB0-8B42-84A34AC16AAE}"/>
</file>

<file path=customXml/itemProps2.xml><?xml version="1.0" encoding="utf-8"?>
<ds:datastoreItem xmlns:ds="http://schemas.openxmlformats.org/officeDocument/2006/customXml" ds:itemID="{7DE0BD0C-9FAA-4790-B34C-DAFDE5BA3827}"/>
</file>

<file path=customXml/itemProps3.xml><?xml version="1.0" encoding="utf-8"?>
<ds:datastoreItem xmlns:ds="http://schemas.openxmlformats.org/officeDocument/2006/customXml" ds:itemID="{4F429E7B-B812-47B9-B6DC-5CAC1AE4F04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Pfarrerin</dc:creator>
  <cp:lastModifiedBy>Baltes, Anna Maria</cp:lastModifiedBy>
  <cp:revision>1</cp:revision>
  <dcterms:created xsi:type="dcterms:W3CDTF">2019-04-11T17:41:18Z</dcterms:created>
  <dcterms:modified xsi:type="dcterms:W3CDTF">2024-02-14T11:21:06Z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0x0101006F65FA8355763E4C86C549F493D93A6F</vt:lpwstr>
  </property>
</Properties>
</file>